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A5E8-2AC5-5745-BF3B-72762B3B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9D80-B2BD-E848-B90B-C1A60B6F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860EB-62E2-D844-9FBC-C792F888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6F0D5-6FF4-EF41-970F-375E5CBB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AE297-5A4C-0641-B5F4-CB67C227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5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4404-56E3-BF45-B9A3-47E955E6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E03A3-1359-5D46-B994-F1C1E26F1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953-0A3C-A145-A64B-E7210F4F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94B5-88A7-4C47-A4CA-1043DC49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B67E-C704-8545-B3E0-0138EC94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9E1C9-306F-4243-A64B-FDFB9C422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24C7D-A0EB-4945-BEEB-51E79A9D5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8303-0D5D-0340-9C95-67DDB52A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4F04-E431-0A4F-AC55-2D20B38F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8DA4B-6417-A241-81FA-CD9F6530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3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307E-F352-BF4B-BC95-89752E17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D608-4C7C-1F45-9D04-DD00ACF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DDD6-64CA-3D48-A4A2-8F19F2F8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83BF-6E37-F34D-8556-F70BEC3D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102E-462B-FE45-A60A-E0CFB1CB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7443-2739-544C-A30A-24BA66F6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EBD4-F046-D346-8BCD-C45758BFB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01F61-3503-DF44-962F-33B62606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0199-3D98-C447-9704-41401282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CA27-E5B2-E14A-98C4-51D52573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7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443-777B-0F4B-ABB9-A4825570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A2DB4-39B9-AB48-9EEC-566063CEC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383E-B185-294D-8AEC-A45A8E868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D44C5-09D7-D14B-A158-EF3F589F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554A3-6B41-BD43-A131-8ABF459B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6DD05-A8A1-EF4E-B856-DF5EE505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DD35-D8DD-6D49-972F-37ACCDEF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A897-255B-2348-83A7-C26B5512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4FCA4-ADDB-0D47-9839-D6DD546F4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EBD1C-F6E5-4446-8355-9E35D2E46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82A01-7E6B-EF4F-8A04-EB95705D7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EF970-2244-DF4B-8500-C3730BE4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0290F-B13B-DF46-B15E-FFD36AC2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6CB45-907C-144D-BC8E-C8FB7191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F6F2-E96C-2143-A46D-F3E92B77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1E44B-560E-0C41-9831-9A1A4E9E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F340A-11CB-D140-832E-09985693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A9BD9-2CC2-1C46-80DA-BBC193E4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1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7AEF5-7D11-EC4C-A92C-0E8CEC7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4A6F4-D5A4-8944-A6A7-821133DD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80A35-F83F-BF4C-B00B-8ED57A64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6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54B-FA58-824B-8348-18AB6B00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469F-D282-9042-A2CF-DF752AF4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01069-E5FF-DB46-9018-386936B1D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46F43-FE05-E64E-AF46-89144464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5A5CD-D68D-D848-8BB0-CA56EE52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7C90A-7CA6-8246-B764-B2DD7714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1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FED0-7D8D-A641-BF0B-19492BB8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FB7EC-864B-4D4D-BD3E-C0FF7648B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6286E-DC97-2A40-B2F4-B1AE19A3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6D837-DD93-7141-956B-23703BA8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2E844-B42F-974D-A9DA-5E1BA18B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539C1-D992-D44C-BD87-BDBE1C43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4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E92DD-29EB-7949-95E8-3661DFB8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8522-F172-3943-AC85-B32F458D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FD06-0736-9241-8D9D-79FB5859D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0DA3-59DD-BF42-A4F6-A79754341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C8D4-597E-9D46-A00C-D3F7F679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October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11,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Lewis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October 2019</a:t>
            </a:r>
          </a:p>
          <a:p>
            <a:pPr lvl="1"/>
            <a:r>
              <a:rPr b="1"/>
              <a:t>112% change compared to October 2018 (8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100% change compared to October 2018 (2 crimes against persons)</a:t>
            </a:r>
          </a:p>
          <a:p>
            <a:pPr lvl="1"/>
            <a:r>
              <a:rPr b="1"/>
              <a:t>112 total crimes in 2019</a:t>
            </a:r>
          </a:p>
          <a:p>
            <a:pPr lvl="1"/>
            <a:r>
              <a:rPr b="1"/>
              <a:t>15% change compared to this time in 2018 (97 total crimes)</a:t>
            </a:r>
          </a:p>
          <a:p>
            <a:pPr lvl="1"/>
            <a:r>
              <a:rPr b="1"/>
              <a:t>37 crime(s) against persons in 2019</a:t>
            </a:r>
          </a:p>
          <a:p>
            <a:pPr lvl="1"/>
            <a:r>
              <a:rPr b="1"/>
              <a:t>0% change compared to this time in 2018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Year to Year Comparison</a:t>
            </a:r>
          </a:p>
        </p:txBody>
      </p:sp>
      <p:graphicFrame>
        <p:nvGraphicFramePr>
          <p:cNvPr id="976353144" name="Table 9763531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98601530" name="Table 59860152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Summary Tables</a:t>
            </a:r>
          </a:p>
        </p:txBody>
      </p:sp>
      <p:graphicFrame>
        <p:nvGraphicFramePr>
          <p:cNvPr id="845155416" name="Table 84515541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5011655" name="Table 4650116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41009" name="Table 334100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0379063" name="Table 12037906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 Map</a:t>
            </a:r>
          </a:p>
        </p:txBody>
      </p:sp>
      <p:pic>
        <p:nvPicPr>
          <p:cNvPr id="3" name="Picture 1" descr="/Users/jesstevens/Documents/Github/WUMCRC/Projects/r-crime-mapping/results/2019/October/lp/l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30 total crimes in October 2019</a:t>
            </a:r>
          </a:p>
          <a:p>
            <a:pPr lvl="1"/>
            <a:r>
              <a:rPr b="1"/>
              <a:t>76% change compared to October 2018 (17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20% change compared to October 2018 (5 crimes against persons)</a:t>
            </a:r>
          </a:p>
          <a:p>
            <a:pPr lvl="1"/>
            <a:r>
              <a:rPr b="1"/>
              <a:t>162 total crimes in 2019</a:t>
            </a:r>
          </a:p>
          <a:p>
            <a:pPr lvl="1"/>
            <a:r>
              <a:rPr b="1"/>
              <a:t>-4% change compared to this time in 2018 (169 total crimes)</a:t>
            </a:r>
          </a:p>
          <a:p>
            <a:pPr lvl="1"/>
            <a:r>
              <a:rPr b="1"/>
              <a:t>32 crime(s) against persons in 2019</a:t>
            </a:r>
          </a:p>
          <a:p>
            <a:pPr lvl="1"/>
            <a:r>
              <a:rPr b="1"/>
              <a:t>-20% change compared to this time in 2018 (40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Year to Year Comparison</a:t>
            </a:r>
          </a:p>
        </p:txBody>
      </p:sp>
      <p:graphicFrame>
        <p:nvGraphicFramePr>
          <p:cNvPr id="42496609" name="Table 4249660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8374357" name="Table 16837435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Tables</a:t>
            </a:r>
          </a:p>
        </p:txBody>
      </p:sp>
      <p:graphicFrame>
        <p:nvGraphicFramePr>
          <p:cNvPr id="109101909" name="Table 10910190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1781911" name="Table 21178191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99528083" name="Table 69952808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6836802" name="Table 71683680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 Map</a:t>
            </a:r>
          </a:p>
        </p:txBody>
      </p:sp>
      <p:pic>
        <p:nvPicPr>
          <p:cNvPr id="3" name="Picture 1" descr="/Users/jesstevens/Documents/Github/WUMCRC/Projects/r-crime-mapping/results/2019/October/vd/vd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Octo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12 (Visitation Park)</a:t>
            </a:r>
          </a:p>
          <a:p>
            <a:pPr lvl="1"/>
            <a:r>
              <a:rPr b="1"/>
              <a:t>The maximum number of crimes in one neighborhood was 236 (Central West End)</a:t>
            </a:r>
          </a:p>
          <a:p>
            <a:pPr lvl="1"/>
            <a:r>
              <a:rPr b="1"/>
              <a:t>The mean number of crimes in one neighborhood was 49.53</a:t>
            </a:r>
          </a:p>
          <a:p>
            <a:pPr lvl="1"/>
            <a:r>
              <a:rPr b="1"/>
              <a:t>The minimum rate of crimes in one neighborhood was 3.72 (Greater Ville)</a:t>
            </a:r>
          </a:p>
          <a:p>
            <a:pPr lvl="1"/>
            <a:r>
              <a:rPr b="1"/>
              <a:t>The maximum rate of crimes in one neighborhood was 21.58 (Hamilton Heights)</a:t>
            </a:r>
          </a:p>
          <a:p>
            <a:pPr lvl="1"/>
            <a:r>
              <a:rPr b="1"/>
              <a:t>The mean rate of crimes in one neighborhood was 12.18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37 total crimes in October 2019</a:t>
            </a:r>
          </a:p>
          <a:p>
            <a:pPr lvl="1"/>
            <a:r>
              <a:rPr b="1"/>
              <a:t>76% change compared to October 2018 (21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-33% change compared to October 2018 (6 crimes against persons)</a:t>
            </a:r>
          </a:p>
          <a:p>
            <a:pPr lvl="1"/>
            <a:r>
              <a:rPr b="1"/>
              <a:t>204 total crimes in 2019</a:t>
            </a:r>
          </a:p>
          <a:p>
            <a:pPr lvl="1"/>
            <a:r>
              <a:rPr b="1"/>
              <a:t>-6% change compared to this time in 2018 (216 total crimes)</a:t>
            </a:r>
          </a:p>
          <a:p>
            <a:pPr lvl="1"/>
            <a:r>
              <a:rPr b="1"/>
              <a:t>62 crime(s) against persons in 2019</a:t>
            </a:r>
          </a:p>
          <a:p>
            <a:pPr lvl="1"/>
            <a:r>
              <a:rPr b="1"/>
              <a:t>13% change compared to this time in 2018 (55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Time of Crimes Map</a:t>
            </a:r>
          </a:p>
        </p:txBody>
      </p:sp>
      <p:pic>
        <p:nvPicPr>
          <p:cNvPr id="3" name="Picture 1" descr="/Users/jesstevens/Documents/Github/WUMCRC/Projects/r-crime-mapping/results/2019/October/ac/ac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Violent Crime Map</a:t>
            </a:r>
          </a:p>
        </p:txBody>
      </p:sp>
      <p:pic>
        <p:nvPicPr>
          <p:cNvPr id="3" name="Picture 1" descr="/Users/jesstevens/Documents/Github/WUMCRC/Projects/r-crime-mapping/results/2019/October/ac/ac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 Density Map</a:t>
            </a:r>
          </a:p>
        </p:txBody>
      </p:sp>
      <p:pic>
        <p:nvPicPr>
          <p:cNvPr id="3" name="Picture 1" descr="/Users/jesstevens/Documents/Github/WUMCRC/Projects/r-crime-mapping/results/2019/October/ac/ac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Larceny Breakdown</a:t>
            </a:r>
          </a:p>
        </p:txBody>
      </p:sp>
      <p:graphicFrame>
        <p:nvGraphicFramePr>
          <p:cNvPr id="711015247" name="Table 7110152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9128549" name="Table 6912854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1880114" name="Table 7818801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7441631" name="Table 27744163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ac/ac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Time of Day</a:t>
            </a:r>
          </a:p>
        </p:txBody>
      </p:sp>
      <p:pic>
        <p:nvPicPr>
          <p:cNvPr id="3" name="Picture 1" descr="/Users/jesstevens/Documents/Github/WUMCRC/Projects/r-crime-mapping/results/2019/October/ac/ac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Day &amp; Category</a:t>
            </a:r>
          </a:p>
        </p:txBody>
      </p:sp>
      <p:pic>
        <p:nvPicPr>
          <p:cNvPr id="3" name="Picture 1" descr="/Users/jesstevens/Documents/Github/WUMCRC/Projects/r-crime-mapping/results/2019/October/ac/ac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Time of Crimes Map</a:t>
            </a:r>
          </a:p>
        </p:txBody>
      </p:sp>
      <p:pic>
        <p:nvPicPr>
          <p:cNvPr id="3" name="Picture 1" descr="/Users/jesstevens/Documents/Github/WUMCRC/Projects/r-crime-mapping/results/2019/October/fp/f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Year to Year Comparison</a:t>
            </a:r>
          </a:p>
        </p:txBody>
      </p:sp>
      <p:graphicFrame>
        <p:nvGraphicFramePr>
          <p:cNvPr id="982510963" name="Table 982510962"/>
          <p:cNvGraphicFramePr>
            <a:graphicFrameLocks noGrp="1"/>
          </p:cNvGraphicFramePr>
          <p:nvPr/>
        </p:nvGraphicFramePr>
        <p:xfrm>
          <a:off x="914400" y="182880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32737896" name="Table 932737895"/>
          <p:cNvGraphicFramePr>
            <a:graphicFrameLocks noGrp="1"/>
          </p:cNvGraphicFramePr>
          <p:nvPr/>
        </p:nvGraphicFramePr>
        <p:xfrm>
          <a:off x="914400" y="1828800"/>
          <a:ext cx="7505474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Violent Crime Map</a:t>
            </a:r>
          </a:p>
        </p:txBody>
      </p:sp>
      <p:pic>
        <p:nvPicPr>
          <p:cNvPr id="3" name="Picture 1" descr="/Users/jesstevens/Documents/Github/WUMCRC/Projects/r-crime-mapping/results/2019/October/fp/f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 Density Map</a:t>
            </a:r>
          </a:p>
        </p:txBody>
      </p:sp>
      <p:pic>
        <p:nvPicPr>
          <p:cNvPr id="3" name="Picture 1" descr="/Users/jesstevens/Documents/Github/WUMCRC/Projects/r-crime-mapping/results/2019/October/fp/f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Larceny Breakdown</a:t>
            </a:r>
          </a:p>
        </p:txBody>
      </p:sp>
      <p:graphicFrame>
        <p:nvGraphicFramePr>
          <p:cNvPr id="682474803" name="Table 68247480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4474992" name="Table 64447499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325257" name="Table 35632525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1414568" name="Table 44141456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fp/f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Time of Day</a:t>
            </a:r>
          </a:p>
        </p:txBody>
      </p:sp>
      <p:pic>
        <p:nvPicPr>
          <p:cNvPr id="3" name="Picture 1" descr="/Users/jesstevens/Documents/Github/WUMCRC/Projects/r-crime-mapping/results/2019/October/fp/f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Day &amp; Category</a:t>
            </a:r>
          </a:p>
        </p:txBody>
      </p:sp>
      <p:pic>
        <p:nvPicPr>
          <p:cNvPr id="3" name="Picture 1" descr="/Users/jesstevens/Documents/Github/WUMCRC/Projects/r-crime-mapping/results/2019/October/fp/f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Time of Crimes Map</a:t>
            </a:r>
          </a:p>
        </p:txBody>
      </p:sp>
      <p:pic>
        <p:nvPicPr>
          <p:cNvPr id="3" name="Picture 1" descr="/Users/jesstevens/Documents/Github/WUMCRC/Projects/r-crime-mapping/results/2019/October/lp/l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Violent Crime Map</a:t>
            </a:r>
          </a:p>
        </p:txBody>
      </p:sp>
      <p:pic>
        <p:nvPicPr>
          <p:cNvPr id="3" name="Picture 1" descr="/Users/jesstevens/Documents/Github/WUMCRC/Projects/r-crime-mapping/results/2019/October/lp/l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 Density Map</a:t>
            </a:r>
          </a:p>
        </p:txBody>
      </p:sp>
      <p:pic>
        <p:nvPicPr>
          <p:cNvPr id="3" name="Picture 1" descr="/Users/jesstevens/Documents/Github/WUMCRC/Projects/r-crime-mapping/results/2019/October/lp/l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Tables</a:t>
            </a:r>
          </a:p>
        </p:txBody>
      </p:sp>
      <p:graphicFrame>
        <p:nvGraphicFramePr>
          <p:cNvPr id="833516898" name="Table 833516897"/>
          <p:cNvGraphicFramePr>
            <a:graphicFrameLocks noGrp="1"/>
          </p:cNvGraphicFramePr>
          <p:nvPr/>
        </p:nvGraphicFramePr>
        <p:xfrm>
          <a:off x="914400" y="1828800"/>
          <a:ext cx="2866365" cy="2462452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19646311" name="Table 619646310"/>
          <p:cNvGraphicFramePr>
            <a:graphicFrameLocks noGrp="1"/>
          </p:cNvGraphicFramePr>
          <p:nvPr/>
        </p:nvGraphicFramePr>
        <p:xfrm>
          <a:off x="914400" y="1828800"/>
          <a:ext cx="2687579" cy="2380696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14741717" name="Table 614741716"/>
          <p:cNvGraphicFramePr>
            <a:graphicFrameLocks noGrp="1"/>
          </p:cNvGraphicFramePr>
          <p:nvPr/>
        </p:nvGraphicFramePr>
        <p:xfrm>
          <a:off x="914400" y="1828800"/>
          <a:ext cx="3153337" cy="107544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2166084" name="Table 82166083"/>
          <p:cNvGraphicFramePr>
            <a:graphicFrameLocks noGrp="1"/>
          </p:cNvGraphicFramePr>
          <p:nvPr/>
        </p:nvGraphicFramePr>
        <p:xfrm>
          <a:off x="914400" y="1828800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Larceny Breakdown</a:t>
            </a:r>
          </a:p>
        </p:txBody>
      </p:sp>
      <p:graphicFrame>
        <p:nvGraphicFramePr>
          <p:cNvPr id="529361671" name="Table 52936167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6182970" name="Table 95618296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120355" name="Table 1571203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7735684" name="Table 58773568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lp/l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Time of Day</a:t>
            </a:r>
          </a:p>
        </p:txBody>
      </p:sp>
      <p:pic>
        <p:nvPicPr>
          <p:cNvPr id="3" name="Picture 1" descr="/Users/jesstevens/Documents/Github/WUMCRC/Projects/r-crime-mapping/results/2019/October/lp/l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Day &amp; Category</a:t>
            </a:r>
          </a:p>
        </p:txBody>
      </p:sp>
      <p:pic>
        <p:nvPicPr>
          <p:cNvPr id="3" name="Picture 1" descr="/Users/jesstevens/Documents/Github/WUMCRC/Projects/r-crime-mapping/results/2019/October/lp/l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Time of Crimes Map</a:t>
            </a:r>
          </a:p>
        </p:txBody>
      </p:sp>
      <p:pic>
        <p:nvPicPr>
          <p:cNvPr id="3" name="Picture 1" descr="/Users/jesstevens/Documents/Github/WUMCRC/Projects/r-crime-mapping/results/2019/October/vd/vd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Violent Crime Map</a:t>
            </a:r>
          </a:p>
        </p:txBody>
      </p:sp>
      <p:pic>
        <p:nvPicPr>
          <p:cNvPr id="3" name="Picture 1" descr="/Users/jesstevens/Documents/Github/WUMCRC/Projects/r-crime-mapping/results/2019/October/vd/vd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 Density Map</a:t>
            </a:r>
          </a:p>
        </p:txBody>
      </p:sp>
      <p:pic>
        <p:nvPicPr>
          <p:cNvPr id="3" name="Picture 1" descr="/Users/jesstevens/Documents/Github/WUMCRC/Projects/r-crime-mapping/results/2019/October/vd/vd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Larceny Breakdown</a:t>
            </a:r>
          </a:p>
        </p:txBody>
      </p:sp>
      <p:graphicFrame>
        <p:nvGraphicFramePr>
          <p:cNvPr id="489159617" name="Table 48915961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43358689" name="Table 94335868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6274072" name="Table 32627407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74381618" name="Table 8743816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vd/vd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 Map</a:t>
            </a:r>
          </a:p>
        </p:txBody>
      </p:sp>
      <p:pic>
        <p:nvPicPr>
          <p:cNvPr id="3" name="Picture 1" descr="/Users/jesstevens/Documents/Github/WUMCRC/Projects/r-crime-mapping/results/2019/October/ac/ac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Time of Day</a:t>
            </a:r>
          </a:p>
        </p:txBody>
      </p:sp>
      <p:pic>
        <p:nvPicPr>
          <p:cNvPr id="3" name="Picture 1" descr="/Users/jesstevens/Documents/Github/WUMCRC/Projects/r-crime-mapping/results/2019/October/vd/vd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Day &amp; Category</a:t>
            </a:r>
          </a:p>
        </p:txBody>
      </p:sp>
      <p:pic>
        <p:nvPicPr>
          <p:cNvPr id="3" name="Picture 1" descr="/Users/jesstevens/Documents/Github/WUMCRC/Projects/r-crime-mapping/results/2019/October/vd/vd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21 total crimes in October 2019</a:t>
            </a:r>
          </a:p>
          <a:p>
            <a:pPr lvl="1"/>
            <a:r>
              <a:rPr b="1"/>
              <a:t>75% change compared to October 2018 (12 total crimes)</a:t>
            </a:r>
          </a:p>
          <a:p>
            <a:pPr lvl="1"/>
            <a:r>
              <a:rPr b="1"/>
              <a:t>11 crime(s) against persons in October 2019</a:t>
            </a:r>
          </a:p>
          <a:p>
            <a:pPr lvl="1"/>
            <a:r>
              <a:rPr b="1"/>
              <a:t>450% change compared to October 2018 (2 crimes against persons)</a:t>
            </a:r>
          </a:p>
          <a:p>
            <a:pPr lvl="1"/>
            <a:r>
              <a:rPr b="1"/>
              <a:t>159 total crimes in 2019</a:t>
            </a:r>
          </a:p>
          <a:p>
            <a:pPr lvl="1"/>
            <a:r>
              <a:rPr b="1"/>
              <a:t>11% change compared to this time in 2018 (143 total crimes)</a:t>
            </a:r>
          </a:p>
          <a:p>
            <a:pPr lvl="1"/>
            <a:r>
              <a:rPr b="1"/>
              <a:t>66 crime(s) against persons in 2019</a:t>
            </a:r>
          </a:p>
          <a:p>
            <a:pPr lvl="1"/>
            <a:r>
              <a:rPr b="1"/>
              <a:t>69% change compared to this time in 2018 (39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Year to Year Comparison</a:t>
            </a:r>
          </a:p>
        </p:txBody>
      </p:sp>
      <p:graphicFrame>
        <p:nvGraphicFramePr>
          <p:cNvPr id="844925654" name="Table 8449256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64767316" name="Table 36476731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Tables</a:t>
            </a:r>
          </a:p>
        </p:txBody>
      </p:sp>
      <p:graphicFrame>
        <p:nvGraphicFramePr>
          <p:cNvPr id="673793654" name="Table 6737936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72549" name="Table 7067254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73996545" name="Table 67399654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0159688" name="Table 44015968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 Map</a:t>
            </a:r>
          </a:p>
        </p:txBody>
      </p:sp>
      <p:pic>
        <p:nvPicPr>
          <p:cNvPr id="3" name="Picture 1" descr="/Users/jesstevens/Documents/Github/WUMCRC/Projects/r-crime-mapping/results/2019/October/fp/f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2371</Words>
  <Application>Microsoft Macintosh PowerPoint</Application>
  <PresentationFormat>On-screen Show (4:3)</PresentationFormat>
  <Paragraphs>1424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Summary Notes: Lewis Place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District 5: Crime Rates Map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&amp;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&amp;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&amp; Category</vt:lpstr>
      <vt:lpstr>Vandeventer: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cp:lastModifiedBy>Stevens, Jes</cp:lastModifiedBy>
  <cp:revision>1</cp:revision>
  <dcterms:created xsi:type="dcterms:W3CDTF">2019-12-12T05:32:15Z</dcterms:created>
  <dcterms:modified xsi:type="dcterms:W3CDTF">2019-12-12T05:32:51Z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